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6" r:id="rId3"/>
    <p:sldId id="257" r:id="rId4"/>
    <p:sldId id="265" r:id="rId5"/>
    <p:sldId id="268" r:id="rId6"/>
    <p:sldId id="291" r:id="rId7"/>
    <p:sldId id="297" r:id="rId8"/>
    <p:sldId id="295" r:id="rId9"/>
    <p:sldId id="296" r:id="rId10"/>
    <p:sldId id="294" r:id="rId11"/>
    <p:sldId id="269" r:id="rId12"/>
    <p:sldId id="29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32437"/>
            <a:ext cx="9144000" cy="39290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1619672" y="4349422"/>
            <a:ext cx="60486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Bookman Old Style" pitchFamily="18" charset="0"/>
                <a:cs typeface="Times New Roman" pitchFamily="18" charset="0"/>
              </a:rPr>
              <a:t>M</a:t>
            </a:r>
            <a:r>
              <a:rPr lang="en-US" sz="2800" b="1" dirty="0" smtClean="0">
                <a:solidFill>
                  <a:schemeClr val="tx2"/>
                </a:solidFill>
                <a:latin typeface="Bookman Old Style" pitchFamily="18" charset="0"/>
                <a:cs typeface="Times New Roman" pitchFamily="18" charset="0"/>
              </a:rPr>
              <a:t>r. </a:t>
            </a:r>
            <a:r>
              <a:rPr lang="en-US" sz="2800" b="1" dirty="0" err="1" smtClean="0">
                <a:solidFill>
                  <a:schemeClr val="tx2"/>
                </a:solidFill>
                <a:latin typeface="Bookman Old Style" pitchFamily="18" charset="0"/>
                <a:cs typeface="Times New Roman" pitchFamily="18" charset="0"/>
              </a:rPr>
              <a:t>Ajit</a:t>
            </a:r>
            <a:r>
              <a:rPr lang="en-US" sz="2800" b="1" dirty="0" smtClean="0">
                <a:solidFill>
                  <a:schemeClr val="tx2"/>
                </a:solidFill>
                <a:latin typeface="Bookman Old Style" pitchFamily="18" charset="0"/>
                <a:cs typeface="Times New Roman" pitchFamily="18" charset="0"/>
              </a:rPr>
              <a:t> K. </a:t>
            </a:r>
            <a:r>
              <a:rPr lang="en-US" sz="2800" b="1" dirty="0">
                <a:solidFill>
                  <a:schemeClr val="tx2"/>
                </a:solidFill>
                <a:latin typeface="Bookman Old Style" pitchFamily="18" charset="0"/>
                <a:cs typeface="Times New Roman" pitchFamily="18" charset="0"/>
              </a:rPr>
              <a:t>D</a:t>
            </a:r>
            <a:r>
              <a:rPr lang="en-US" sz="2800" b="1" dirty="0" smtClean="0">
                <a:solidFill>
                  <a:schemeClr val="tx2"/>
                </a:solidFill>
                <a:latin typeface="Bookman Old Style" pitchFamily="18" charset="0"/>
                <a:cs typeface="Times New Roman" pitchFamily="18" charset="0"/>
              </a:rPr>
              <a:t>has</a:t>
            </a:r>
          </a:p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Bookman Old Style" pitchFamily="18" charset="0"/>
                <a:cs typeface="Times New Roman" pitchFamily="18" charset="0"/>
              </a:rPr>
              <a:t>Department of Chemistry Deogiri College</a:t>
            </a:r>
          </a:p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Bookman Old Style" pitchFamily="18" charset="0"/>
                <a:cs typeface="Times New Roman" pitchFamily="18" charset="0"/>
              </a:rPr>
              <a:t> Aurangabad </a:t>
            </a:r>
            <a:endParaRPr lang="en-IN" sz="2800" b="1" dirty="0">
              <a:solidFill>
                <a:schemeClr val="tx2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0"/>
            <a:ext cx="2088232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7A10-4C4D-4407-A3AD-69F592A36273}" type="slidenum">
              <a:rPr lang="en-IN" smtClean="0"/>
              <a:pPr/>
              <a:t>1</a:t>
            </a:fld>
            <a:endParaRPr lang="en-IN"/>
          </a:p>
        </p:txBody>
      </p:sp>
      <p:pic>
        <p:nvPicPr>
          <p:cNvPr id="8" name="Picture 8" descr="C:\Users\ABC\Desktop\DCA Chmeistry PPT\deogiri-college-dc-aurangab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77"/>
            <a:ext cx="9144000" cy="29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657981" y="3212976"/>
            <a:ext cx="564469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sz="3200" b="1" dirty="0" smtClean="0">
                <a:solidFill>
                  <a:srgbClr val="002060"/>
                </a:solidFill>
                <a:cs typeface="Times New Roman" pitchFamily="18" charset="0"/>
              </a:rPr>
              <a:t>Topic :- 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Physical properties and </a:t>
            </a:r>
            <a:endParaRPr lang="en-US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molecular 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structure - 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3200" dirty="0"/>
              <a:t/>
            </a:r>
            <a:br>
              <a:rPr lang="en-US" sz="3200" dirty="0"/>
            </a:br>
            <a:endParaRPr lang="en-IN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283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Difference between paramagnetic, diamagnetic and ferromagnetic substances.</a:t>
            </a:r>
          </a:p>
          <a:p>
            <a:endParaRPr lang="en-US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609600"/>
          <a:ext cx="9067800" cy="62285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200"/>
                <a:gridCol w="2438400"/>
                <a:gridCol w="2438400"/>
                <a:gridCol w="2590800"/>
              </a:tblGrid>
              <a:tr h="469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PROPERTIES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FERROMAGNETIC MATERIALS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PARAMAGNETIC MATERIALS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DIAMAGNETIC</a:t>
                      </a:r>
                    </a:p>
                  </a:txBody>
                  <a:tcPr marL="70485" marR="70485" marT="114300" marB="114300"/>
                </a:tc>
              </a:tr>
              <a:tr h="469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Physical State</a:t>
                      </a:r>
                      <a:endParaRPr lang="en-US" sz="1400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They are solid.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They can be solid, liquid or gas.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They can be solid, liquid or gas.</a:t>
                      </a:r>
                    </a:p>
                  </a:txBody>
                  <a:tcPr marL="70485" marR="70485" marT="114300" marB="114300"/>
                </a:tc>
              </a:tr>
              <a:tr h="469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Effect of Magnet</a:t>
                      </a:r>
                      <a:endParaRPr lang="en-US" sz="140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Strongly attracted by a magnet.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Weakly attracted by a magnet.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Weakly repelled by a magnet.</a:t>
                      </a:r>
                    </a:p>
                  </a:txBody>
                  <a:tcPr marL="70485" marR="70485" marT="114300" marB="114300"/>
                </a:tc>
              </a:tr>
              <a:tr h="469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Behavior under non-uniform field</a:t>
                      </a:r>
                      <a:endParaRPr lang="en-US" sz="140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tend to move from weaker to strong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field.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tend to move from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weaker </a:t>
                      </a: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strong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field.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tend to move from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strong to weak field.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</a:tr>
              <a:tr h="469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Behavior under external field</a:t>
                      </a:r>
                      <a:endParaRPr lang="en-US" sz="140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They preserve the magnetic properties after the external field is removed.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They do not preserve the magnetic properties once the external field is removed.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They do not preserve the magnetic properties once the external field is removed.</a:t>
                      </a:r>
                    </a:p>
                  </a:txBody>
                  <a:tcPr marL="70485" marR="70485" marT="114300" marB="114300"/>
                </a:tc>
              </a:tr>
              <a:tr h="469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Effect of Temperature</a:t>
                      </a:r>
                      <a:endParaRPr lang="en-US" sz="140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Above curie point, it becomes a paramagnetic.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With the rise of temperature, it becomes a diamagnetic.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 effect.</a:t>
                      </a:r>
                    </a:p>
                  </a:txBody>
                  <a:tcPr marL="70485" marR="70485" marT="114300" marB="114300"/>
                </a:tc>
              </a:tr>
              <a:tr h="469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Permeability</a:t>
                      </a:r>
                      <a:endParaRPr lang="en-US" sz="140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Very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high (of the order 10</a:t>
                      </a:r>
                      <a:r>
                        <a:rPr lang="en-US" sz="1400" b="1" baseline="30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Little greater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than one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(˃ 1 )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Little less than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unity (˂ 1 )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</a:tr>
              <a:tr h="469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Susceptibility</a:t>
                      </a:r>
                      <a:endParaRPr lang="en-US" sz="140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Very high and positive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Little greater than unity and positive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Little less than unity and negative</a:t>
                      </a:r>
                    </a:p>
                  </a:txBody>
                  <a:tcPr marL="70485" marR="70485" marT="114300" marB="114300"/>
                </a:tc>
              </a:tr>
              <a:tr h="469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Examples</a:t>
                      </a: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Fe, Co, Ni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Li, Ti, Mn,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Al, Mo, Cr, Zr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90"/>
                        </a:spcBef>
                        <a:spcAft>
                          <a:spcPts val="69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Cu, Au,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Ag, Si, Zn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85" marR="70485" marT="114300" marB="1143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2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agnetic property for determination of structure of molecule:</a:t>
            </a:r>
            <a:b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 the basis of magnetic susceptibility value we can decide magnetic nature of the substance that helps us to find out unpaired electrons in the atom.</a:t>
            </a:r>
          </a:p>
          <a:p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1673" y="2514600"/>
            <a:ext cx="46901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nstantia" pitchFamily="18" charset="0"/>
              </a:rPr>
              <a:t>Thank You…</a:t>
            </a:r>
            <a:endParaRPr lang="en-US" sz="5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nstantia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38200"/>
            <a:ext cx="9144000" cy="266700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B. Sc. III (V Semester)</a:t>
            </a:r>
            <a:b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Physical properties and molecular structure - II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Physical properties and molecular structure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Contents:</a:t>
            </a:r>
            <a:endParaRPr lang="en-US" sz="2400" dirty="0" smtClean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Magnetic property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and its measurement by Guoy balance method,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Magnetic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property for determination of structure of molecule.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Gouy’s balance 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en-US" sz="2800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990600"/>
            <a:ext cx="4953000" cy="5188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2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en-US" sz="23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Magnetic property and its measurement by Guoy balance method: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Steps in the measurement 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Finely powdered substance or solution is taken in a glass tube called as Gouy’s tube.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Measure the weight of the substance in absence and in presence of magnetic field.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Observation: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If the substance is paramagnetic  then it will weigh more than in absence of field. Increase in weight is the measure of paramagnetism of the substance.</a:t>
            </a:r>
            <a:endParaRPr lang="en-US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2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Advantages of Gouy’s method:</a:t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Apparatus is simple and easy to assemble.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Apparatus is easy to handle.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Chemical balance can measure change in mass. Large amount of sample have large forces.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en-US" sz="28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Disadvantages of Gouy’s method:</a:t>
            </a:r>
            <a:b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Large amount of sample required for analysis.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sample is not uniformly filled in sample tube then it leads to error in the measurement of the magnetic property.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9144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87" y="838200"/>
            <a:ext cx="909311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450</Words>
  <Application>Microsoft Macintosh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   B. Sc. III (V Semester)  Physical properties and molecular structure - II </vt:lpstr>
      <vt:lpstr>Physical properties and molecular structure</vt:lpstr>
      <vt:lpstr>Gouy’s balance  </vt:lpstr>
      <vt:lpstr> Magnetic property and its measurement by Guoy balance method: </vt:lpstr>
      <vt:lpstr> Advantages of Gouy’s method: </vt:lpstr>
      <vt:lpstr>  Disadvantages of Gouy’s method:  </vt:lpstr>
      <vt:lpstr>PowerPoint Presentation</vt:lpstr>
      <vt:lpstr>PowerPoint Presentation</vt:lpstr>
      <vt:lpstr>PowerPoint Presentation</vt:lpstr>
      <vt:lpstr>Magnetic property for determination of structure of molecule: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 Sc. III (V Semester)  Chapter IV. Physical properties and molecular structure </dc:title>
  <dc:creator>Ajit</dc:creator>
  <cp:lastModifiedBy>anand</cp:lastModifiedBy>
  <cp:revision>139</cp:revision>
  <dcterms:created xsi:type="dcterms:W3CDTF">2006-08-16T00:00:00Z</dcterms:created>
  <dcterms:modified xsi:type="dcterms:W3CDTF">2021-10-19T07:39:35Z</dcterms:modified>
</cp:coreProperties>
</file>